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7" r:id="rId3"/>
    <p:sldId id="258" r:id="rId4"/>
    <p:sldId id="259" r:id="rId5"/>
    <p:sldId id="261" r:id="rId6"/>
    <p:sldId id="260" r:id="rId7"/>
    <p:sldId id="263" r:id="rId8"/>
    <p:sldId id="266" r:id="rId9"/>
    <p:sldId id="262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78337" autoAdjust="0"/>
  </p:normalViewPr>
  <p:slideViewPr>
    <p:cSldViewPr snapToGrid="0">
      <p:cViewPr varScale="1">
        <p:scale>
          <a:sx n="65" d="100"/>
          <a:sy n="65" d="100"/>
        </p:scale>
        <p:origin x="1373" y="58"/>
      </p:cViewPr>
      <p:guideLst/>
    </p:cSldViewPr>
  </p:slideViewPr>
  <p:outlineViewPr>
    <p:cViewPr>
      <p:scale>
        <a:sx n="33" d="100"/>
        <a:sy n="33" d="100"/>
      </p:scale>
      <p:origin x="0" y="-31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723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6C8DA-3B66-41EA-8C75-A8A4DD58501D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6AC2-B79C-4B58-9024-8495E3F4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3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3AC5-5A9E-4D83-A6CD-7C0455D0BA67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90350-EA2F-4F81-BE1F-CA0EEB41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очередь хочу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поблагодарить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вас за проявленный интерес к нашему Клубу. За то что нашли время , что порой бывает очень сложно. Я рада всех вас видеть и особенно приятно понимать что раз вы сдесь значит у нас есть общие интересы, а это всегда завораживает и интригует.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Причина по которой мы сегодня собрались, это возможность познакомится с деятельностью большого проекта под названием Психология Третьего Тысячелетия, куда входит клубное движение П3000.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для начала мне бы очень хотелось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познакомится с каждым из вас лично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Расскажите пожалуйста о себе и о том какие ожидания у вас от сегодняшней встречи.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5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 smtClean="0"/>
              <a:t>Фестиваль "Психология 3000" — это прежде всего атмосфера! Атмосфера любви, доверия, взаимопонимания, обильного общения, масса интересных знаний, практического опыта Фестиваль – это атмосфера, в которой можно посмотреть на старые обиды по-новому, простить своих близких, вдохнуть новизну в отношения, которые дали трещину. Суть фестиваля – восхождение, непрерывный рост, развитие личности и стремление к целостности.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9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 smtClean="0"/>
              <a:t>В рамках Проекта  активно развивается сеть клубов. Главная их задача – организация благоприятного досуга людей, пропаганда здорового, гармоничного образа жизни, возрождение в обществе идеи благотворительности на всех уровнях. Участники клубных встреч учатся строить взаимоотношения, занимаются изучением основ психологии и здоровья, осуществляют выезды для организации экологического туризма.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Добровольное объединение граждан, являющихся участниками Проекта</a:t>
            </a:r>
          </a:p>
          <a:p>
            <a:r>
              <a:rPr lang="ru-RU" dirty="0" smtClean="0"/>
              <a:t>Действует с апреля 2012 года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73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предполагает систематичность, регулярные посещения. Вы должно быть замечали, если по какой-либо причине вы делаете перерыв, то что-то начинает уходить. Поэтому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 регулярное общение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интересно, что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определяются как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 характера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Такие качества как смирение, терпение, самопожертвование, сострадание, уважение, это качества чистых взаимоотношений. Иначе говоря,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человек не реализует знания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средствам таких бескорыстных и чистых отношений, это значит он не начал ничего изучать,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просто информацию получил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знания не перешли в его личный опыт. Знания переходят в личный опыт, когда человек входит в общество, когда начинает формироваться семья и он становится её членом.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2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Атмосфера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важно, чтобы это были не просто сухие знания, а атмосфера взаимоотношений чистых и бескорыстных, поэтому важны Дни Рождения и прочие праздники, уикенды, то есть, все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то, что сближает членов семьи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знания должны быть частью процесса, но все таки атмосфера важнее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Мы семья, а не просто учебный класс!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 люди так же могут слушать наши программы и вдохновляться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интернет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в клубе человек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вступит в отношения с единомышленниками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теми, с кем он создаст семью единомышленников, будет дружить, будет открывать своё сердце, будет принимать их поддержку, будет вместе с ними делать какие-то добрые дела в этом мире. Этот шаг от знания к настоящему реализованному опыту всегда находится в способности войти в бескорыстные отношения, открыть своё сердце в отношениях. Если человек этого не делает, даже изучая знания, но по-прежнему сохраняет внутреннюю платформу индивидуалиста (эгоиста), то он имеет ту же платформу, только теперь она украшена знаниями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Благотворительность, очень важно, чтобы клуб не замыкался на себе, иначе это сектантство, когда мы превращаемся во что-то, что противопоставляет себя другому миру. Секта – это сектор, т.е. какая-то часть, мы из целого что-то выдернули, свое создали и теперь нам нравиться только это. Нет! Мы все с вами члены одной семьи – семьи Бога. Очень важно, чтобы в клубе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регулярно были благотворительные акции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чтобы все члены клуба что-то для общества делали, служили обществу. Например, начиная с уборки территории и заканчивая помощью нуждающимся  всё это всегда и везде очень актуально!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3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Начало в 18:00, сообщить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 отсутсвии заранее если возможно и др.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будем проводить обсуждение услышанного материала. Вынесение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оценочных суждение относительно позиции других участников.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Рассказать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шеринге: что следует и не следует говорить.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Цели шеринга: Осознание своих чувств и происходящих внутренних процессов, иногда анализирование и закрепление опыта, постановка целей на будущее)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аудиозаписи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усовершенстование ведения занятия)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b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фотографировании (право не участвовать)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Что приносить, как высказывать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недовольства, о</a:t>
            </a:r>
            <a:r>
              <a:rPr lang="ru-R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праве ведущего клуба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1200" dirty="0" smtClean="0"/>
              <a:t>Проект возник в 2005 году в России и к 2008 году команда Проекта вышла на международный уровень.</a:t>
            </a:r>
          </a:p>
          <a:p>
            <a:r>
              <a:rPr lang="ru-RU" altLang="en-US" sz="1200" dirty="0" smtClean="0"/>
              <a:t>Мастера и специалисты Проекта регулярно проводят свои программы в разных регионах России от Владивостока до Санкт-Петербурга, а также в странах Европы, Азии и США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b="1" dirty="0" smtClean="0"/>
              <a:t>Признанными Мастерами Проекта являются Олег Гадецкий, Марина Таргакова и Сергей Аваков. </a:t>
            </a:r>
          </a:p>
          <a:p>
            <a:pPr>
              <a:lnSpc>
                <a:spcPct val="80000"/>
              </a:lnSpc>
            </a:pPr>
            <a:r>
              <a:rPr lang="ru-RU" altLang="en-US" b="1" dirty="0" smtClean="0"/>
              <a:t>Непосредственный руководитель Проекта - Олег Гадецкий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0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4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 smtClean="0"/>
              <a:t>Проект опирается на достижения современной психологии, а также универсальные ценности мировых духовных традиций. Особое внимание уделяется йоге, которая понимается в широком смысле: с одной стороны, как система здорового образа жизни, проверенная временем и  всё более набирающая популярность в современном мире, с другой стороны, как философия мудрости, запечатлённая в древних санскритских трактатах, вдохновения в которых находили, в частности,  Альберт Эйнштейн , Лев Толстой и другие.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">
              <a:lnSpc>
                <a:spcPct val="80000"/>
              </a:lnSpc>
              <a:defRPr/>
            </a:pPr>
            <a:r>
              <a:rPr lang="ru-RU" b="1" dirty="0"/>
              <a:t>Наша главная цель</a:t>
            </a:r>
            <a:r>
              <a:rPr lang="ru-RU" dirty="0"/>
              <a:t> - служение людям.  Мы убеждены  в том, что намного эффективнее жить в гармонии с законами Вселенной, чем нарушать их и затем иметь дело с последствиями этих нарушений.</a:t>
            </a:r>
          </a:p>
          <a:p>
            <a:pPr marL="36000">
              <a:lnSpc>
                <a:spcPct val="80000"/>
              </a:lnSpc>
              <a:defRPr/>
            </a:pPr>
            <a:r>
              <a:rPr lang="ru-RU" dirty="0"/>
              <a:t>Для нас является приоритетом  повышение  качества жизни, под которым мы подразумеваем гармоничное развитие личности, семьи и коллектива во всех основных сферах жизни:</a:t>
            </a:r>
          </a:p>
          <a:p>
            <a:pPr marL="36000">
              <a:lnSpc>
                <a:spcPct val="80000"/>
              </a:lnSpc>
              <a:defRPr/>
            </a:pPr>
            <a:r>
              <a:rPr lang="ru-RU" b="1" dirty="0"/>
              <a:t>Физической</a:t>
            </a:r>
            <a:r>
              <a:rPr lang="ru-RU" dirty="0"/>
              <a:t> (здоровье и процветание);</a:t>
            </a:r>
          </a:p>
          <a:p>
            <a:pPr marL="36000">
              <a:lnSpc>
                <a:spcPct val="80000"/>
              </a:lnSpc>
              <a:defRPr/>
            </a:pPr>
            <a:r>
              <a:rPr lang="ru-RU" b="1" dirty="0"/>
              <a:t>Социально-эмоциональной</a:t>
            </a:r>
            <a:r>
              <a:rPr lang="ru-RU" dirty="0"/>
              <a:t> (взаимоотношения, свобода от стрессов, внутренняя целостность, самореализация, любовь и сострадание);</a:t>
            </a:r>
          </a:p>
          <a:p>
            <a:pPr marL="36000">
              <a:lnSpc>
                <a:spcPct val="80000"/>
              </a:lnSpc>
              <a:defRPr/>
            </a:pPr>
            <a:r>
              <a:rPr lang="ru-RU" b="1" dirty="0"/>
              <a:t>Интеллектуальной</a:t>
            </a:r>
            <a:r>
              <a:rPr lang="ru-RU" dirty="0"/>
              <a:t> (развитие разума);</a:t>
            </a:r>
          </a:p>
          <a:p>
            <a:pPr marL="36000">
              <a:lnSpc>
                <a:spcPct val="80000"/>
              </a:lnSpc>
              <a:defRPr/>
            </a:pPr>
            <a:r>
              <a:rPr lang="ru-RU" b="1" dirty="0"/>
              <a:t>Духовной</a:t>
            </a:r>
            <a:r>
              <a:rPr lang="ru-RU" dirty="0"/>
              <a:t> (понимание своего высшего предназначения и раскрытие духовного потенциала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 smtClean="0"/>
              <a:t>Девиз Проекта «Психология 3000»- </a:t>
            </a:r>
            <a:r>
              <a:rPr lang="ru-RU" altLang="en-US" b="1" i="1" dirty="0" smtClean="0"/>
              <a:t>Стань целостной личностью и помоги другим!</a:t>
            </a:r>
          </a:p>
          <a:p>
            <a:r>
              <a:rPr lang="ru-RU" altLang="en-US" dirty="0" smtClean="0"/>
              <a:t>"Психология 3000" – это ценностно-ориентированная психология.  Подход специалистов Проекта помогает человеку раскрыть такие фундаментальные качества характера, такие, как целеустремленность, решительность, ответственность, желание помочь ближнему, понимание смысла жизни, бескорыстие, сострадание, оптимизм  и благодаря им решить сложные жизненные ситуации.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350-EA2F-4F81-BE1F-CA0EEB416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9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60B8-1C55-4F64-A02C-F22FB5AD88D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FD3B-1932-4DAE-A34F-46D1168B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ub3000.info/" TargetMode="External"/><Relationship Id="rId2" Type="http://schemas.openxmlformats.org/officeDocument/2006/relationships/hyperlink" Target="http://www.psiholog3000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73953"/>
            <a:ext cx="7886700" cy="93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Добро пожаловать</a:t>
            </a:r>
            <a:r>
              <a:rPr lang="fi-FI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Клуб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Наука жизни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 г. Хельсинки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49" y="2620646"/>
            <a:ext cx="7886700" cy="103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/>
              <a:t>Знакомство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972946"/>
            <a:ext cx="152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Фестивали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 descr="69a12c9fdf85cfb3b5d55b64364b2d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4" y="1012140"/>
            <a:ext cx="6695429" cy="44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Клубы</a:t>
            </a:r>
            <a:r>
              <a:rPr lang="fi-FI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«Психология 3000»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 descr="http://www.roofos.ru/video/vide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" y="1200785"/>
            <a:ext cx="6679565" cy="40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380245"/>
            <a:ext cx="7886700" cy="159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400" dirty="0" smtClean="0"/>
              <a:t>Клубы </a:t>
            </a:r>
            <a:r>
              <a:rPr lang="ru-RU" altLang="en-US" sz="2400" dirty="0"/>
              <a:t>действуют в России, Украине, Литве, Латвии, Польше, Финляндии, </a:t>
            </a:r>
            <a:r>
              <a:rPr lang="ru-RU" altLang="en-US" sz="2400" dirty="0" smtClean="0"/>
              <a:t>Германии, </a:t>
            </a:r>
            <a:r>
              <a:rPr lang="ru-RU" altLang="en-US" sz="2400" dirty="0"/>
              <a:t>Казахстане, США и Канаде, Италии, Испании</a:t>
            </a:r>
          </a:p>
          <a:p>
            <a:endParaRPr lang="en-US" sz="2400" dirty="0"/>
          </a:p>
          <a:p>
            <a:endParaRPr lang="ru-RU" sz="24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Клуб</a:t>
            </a:r>
            <a:r>
              <a:rPr lang="fi-FI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«Наука жизни» г. Хельсинки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61" y="948435"/>
            <a:ext cx="6698875" cy="32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Цели Клуба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peopleandcountries.com/data/attachment/portal/201310/28/214357xyybu5zbdbvq8p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3" y="2096423"/>
            <a:ext cx="3273585" cy="22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957" y="1430924"/>
            <a:ext cx="4835978" cy="313431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 smtClean="0"/>
              <a:t>Образование</a:t>
            </a:r>
          </a:p>
          <a:p>
            <a:pPr marL="0" lvl="0" indent="0">
              <a:buNone/>
            </a:pPr>
            <a:r>
              <a:rPr lang="ru-RU" dirty="0" smtClean="0"/>
              <a:t>просветительская </a:t>
            </a:r>
            <a:r>
              <a:rPr lang="ru-RU" dirty="0"/>
              <a:t>деятельность, направленная на целостное развитие личности членов Клуба и культивирование в обществе идеи гармоничного развития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543" y="1509230"/>
            <a:ext cx="4030434" cy="228060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 smtClean="0"/>
              <a:t>Сотрудничество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построение </a:t>
            </a:r>
            <a:r>
              <a:rPr lang="ru-RU" dirty="0"/>
              <a:t>и развитие взаимоотношений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Цели Клуба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ttp://apifi.com/assets/files/2015/04/56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1841"/>
            <a:ext cx="3085526" cy="20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370" y="1421307"/>
            <a:ext cx="4778829" cy="312892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b="1" dirty="0" smtClean="0"/>
              <a:t>Благотворительность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социально </a:t>
            </a:r>
            <a:r>
              <a:rPr lang="ru-RU" dirty="0"/>
              <a:t>значимая благотворительная деятельность, направленная на оказание помощи личности, семьям и обществу в целом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Цели Клуба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2" name="Picture 4" descr="http://www.pipa.msk.ru/wp-content/uploads/2013/11/blagotvoriteln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" y="2153234"/>
            <a:ext cx="3248687" cy="21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Занятия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49" y="3466973"/>
            <a:ext cx="7886700" cy="1598041"/>
          </a:xfrm>
        </p:spPr>
        <p:txBody>
          <a:bodyPr/>
          <a:lstStyle/>
          <a:p>
            <a:r>
              <a:rPr lang="ru-RU" dirty="0" smtClean="0"/>
              <a:t>Как будут проходить занятия</a:t>
            </a:r>
          </a:p>
          <a:p>
            <a:r>
              <a:rPr lang="ru-RU" dirty="0" smtClean="0"/>
              <a:t>Домашние задания</a:t>
            </a:r>
            <a:endParaRPr lang="fi-FI" dirty="0" smtClean="0"/>
          </a:p>
          <a:p>
            <a:r>
              <a:rPr lang="ru-RU" dirty="0" smtClean="0"/>
              <a:t>Помощь Клубу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http://www.srgmarketing.com/wp-content/uploads/2014/02/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036572"/>
            <a:ext cx="2904554" cy="19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629025" y="1300606"/>
            <a:ext cx="4886324" cy="140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Начало каждый понедельник в 18:00</a:t>
            </a:r>
          </a:p>
        </p:txBody>
      </p:sp>
      <p:pic>
        <p:nvPicPr>
          <p:cNvPr id="1028" name="Picture 4" descr="http://www.moe-online.ru/image/news/271434_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44" y="3314450"/>
            <a:ext cx="2999105" cy="18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32433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«Законы судьбы»</a:t>
            </a:r>
          </a:p>
          <a:p>
            <a:r>
              <a:rPr lang="ru-RU" dirty="0" smtClean="0"/>
              <a:t>Действие судьбы в нашей жизни </a:t>
            </a:r>
          </a:p>
          <a:p>
            <a:r>
              <a:rPr lang="ru-RU" dirty="0" smtClean="0"/>
              <a:t>Методы </a:t>
            </a:r>
            <a:r>
              <a:rPr lang="ru-RU" dirty="0"/>
              <a:t>влияния на </a:t>
            </a:r>
            <a:r>
              <a:rPr lang="ru-RU" dirty="0" smtClean="0"/>
              <a:t>будущее</a:t>
            </a:r>
          </a:p>
          <a:p>
            <a:r>
              <a:rPr lang="ru-RU" dirty="0"/>
              <a:t>Изменение кармических </a:t>
            </a:r>
            <a:r>
              <a:rPr lang="ru-RU" dirty="0" smtClean="0"/>
              <a:t>ситуаций</a:t>
            </a:r>
          </a:p>
          <a:p>
            <a:r>
              <a:rPr lang="ru-RU" dirty="0"/>
              <a:t>Представление о </a:t>
            </a:r>
            <a:r>
              <a:rPr lang="ru-RU" dirty="0" smtClean="0"/>
              <a:t>душе</a:t>
            </a:r>
          </a:p>
          <a:p>
            <a:r>
              <a:rPr lang="ru-RU" dirty="0"/>
              <a:t>Культура чистой жизни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Следующие занятия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48722"/>
            <a:ext cx="5160046" cy="4351338"/>
          </a:xfrm>
        </p:spPr>
        <p:txBody>
          <a:bodyPr/>
          <a:lstStyle/>
          <a:p>
            <a:r>
              <a:rPr lang="ru-RU" dirty="0" smtClean="0"/>
              <a:t>Главный сайт: </a:t>
            </a:r>
            <a:r>
              <a:rPr lang="fi-FI" dirty="0" smtClean="0">
                <a:hlinkClick r:id="rId2"/>
              </a:rPr>
              <a:t>www.psiholog3000.ru</a:t>
            </a:r>
            <a:endParaRPr lang="fi-FI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Сайт нашего клуба: </a:t>
            </a:r>
            <a:r>
              <a:rPr lang="en-US" dirty="0" smtClean="0">
                <a:hlinkClick r:id="rId3"/>
              </a:rPr>
              <a:t>www.klub3000.info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Адреса в сети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419" y="3300759"/>
            <a:ext cx="3091272" cy="2187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419" y="583674"/>
            <a:ext cx="3149490" cy="20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36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Сегодня поговорим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49" y="2620646"/>
            <a:ext cx="7886700" cy="103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49" y="108887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en-US" dirty="0" smtClean="0"/>
          </a:p>
          <a:p>
            <a:pPr lvl="1"/>
            <a:r>
              <a:rPr lang="ru-RU" sz="2000" dirty="0"/>
              <a:t>О проекте «Психология 3000</a:t>
            </a:r>
            <a:r>
              <a:rPr lang="ru-RU" sz="2000" dirty="0" smtClean="0"/>
              <a:t>»</a:t>
            </a:r>
          </a:p>
          <a:p>
            <a:pPr lvl="1"/>
            <a:r>
              <a:rPr lang="ru-RU" altLang="en-US" sz="2000" dirty="0" smtClean="0"/>
              <a:t>Учителя</a:t>
            </a:r>
          </a:p>
          <a:p>
            <a:pPr lvl="1"/>
            <a:r>
              <a:rPr lang="ru-RU" altLang="en-US" sz="2000" dirty="0" smtClean="0"/>
              <a:t>Цели и принципы</a:t>
            </a:r>
          </a:p>
          <a:p>
            <a:pPr lvl="1"/>
            <a:r>
              <a:rPr lang="ru-RU" altLang="en-US" sz="2000" dirty="0" smtClean="0"/>
              <a:t>Методология</a:t>
            </a:r>
          </a:p>
          <a:p>
            <a:pPr lvl="1"/>
            <a:r>
              <a:rPr lang="ru-RU" altLang="en-US" sz="2000" dirty="0" smtClean="0"/>
              <a:t>Философия</a:t>
            </a:r>
          </a:p>
          <a:p>
            <a:pPr lvl="1"/>
            <a:endParaRPr lang="ru-RU" altLang="en-US" sz="2000" dirty="0" smtClean="0"/>
          </a:p>
          <a:p>
            <a:pPr lvl="1"/>
            <a:r>
              <a:rPr lang="ru-RU" altLang="en-US" sz="2000" dirty="0" smtClean="0"/>
              <a:t>О клубе </a:t>
            </a:r>
            <a:r>
              <a:rPr lang="ru-RU" altLang="en-US" sz="2000" dirty="0" smtClean="0"/>
              <a:t>«</a:t>
            </a:r>
            <a:r>
              <a:rPr lang="ru-RU" sz="2000" dirty="0"/>
              <a:t>Наука жизни</a:t>
            </a:r>
            <a:r>
              <a:rPr lang="ru-RU" altLang="en-US" sz="2000" dirty="0" smtClean="0"/>
              <a:t>» </a:t>
            </a:r>
            <a:r>
              <a:rPr lang="ru-RU" altLang="en-US" sz="2000" dirty="0" smtClean="0"/>
              <a:t>г. Хельсинки</a:t>
            </a:r>
          </a:p>
          <a:p>
            <a:pPr lvl="1"/>
            <a:r>
              <a:rPr lang="ru-RU" altLang="en-US" sz="2000" dirty="0" smtClean="0"/>
              <a:t>Цели</a:t>
            </a:r>
          </a:p>
          <a:p>
            <a:pPr lvl="1"/>
            <a:r>
              <a:rPr lang="ru-RU" altLang="en-US" sz="2000" dirty="0" smtClean="0"/>
              <a:t>Темы следующих занятий</a:t>
            </a:r>
            <a:endParaRPr lang="ru-RU" altLang="en-US" sz="2000" dirty="0" smtClean="0"/>
          </a:p>
          <a:p>
            <a:pPr lvl="1"/>
            <a:endParaRPr lang="ru-RU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850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"/>
            <a:ext cx="7886700" cy="71323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 проекте «Психология 3000»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29" y="2002536"/>
            <a:ext cx="6113960" cy="2301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sz="2000" dirty="0" smtClean="0"/>
              <a:t>Международный образовательный Проект «Психология Третьего Тысячелетия» - коллектив единомышленников, объединённых целью личностного роста и решения социальных проблем современности.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418218"/>
            <a:ext cx="1760779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c113d97d8bb3ece35dd3147a61ea1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0"/>
            <a:ext cx="7555268" cy="50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5020056"/>
            <a:ext cx="7886700" cy="1138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 sz="2000" dirty="0"/>
              <a:t>Сергей </a:t>
            </a:r>
            <a:r>
              <a:rPr lang="ru-RU" altLang="en-US" sz="2000" dirty="0" smtClean="0"/>
              <a:t>Аваков, </a:t>
            </a:r>
            <a:r>
              <a:rPr lang="ru-RU" altLang="en-US" sz="2000" dirty="0"/>
              <a:t>Марина </a:t>
            </a:r>
            <a:r>
              <a:rPr lang="ru-RU" altLang="en-US" sz="2000" dirty="0" smtClean="0"/>
              <a:t>Таргакова, Олег Гадецкий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49" y="0"/>
            <a:ext cx="7886700" cy="10149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Учителя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649" y="257909"/>
            <a:ext cx="7886700" cy="5602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Цель проекта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roofos.ru/video/video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" y="1200785"/>
            <a:ext cx="6679565" cy="400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49" y="1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Наши принципы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199" y="781653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Культура уважения.</a:t>
            </a:r>
            <a:r>
              <a:rPr lang="ru-RU" altLang="en-US" sz="1800" dirty="0" smtClean="0"/>
              <a:t> </a:t>
            </a:r>
            <a:r>
              <a:rPr lang="ru-RU" altLang="en-US" sz="1600" dirty="0" smtClean="0"/>
              <a:t>Мы способствуем утверждению в человеческом обществе культуры уважения к каждому живому существу.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Универсальные ценности.</a:t>
            </a:r>
            <a:r>
              <a:rPr lang="ru-RU" altLang="en-US" sz="1800" dirty="0" smtClean="0"/>
              <a:t> </a:t>
            </a:r>
            <a:r>
              <a:rPr lang="ru-RU" altLang="en-US" sz="1600" dirty="0" smtClean="0"/>
              <a:t>Мы строим взаимоотношения с участниками наших программ на основании универсальных человеческих ценностей.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Осознанность.</a:t>
            </a:r>
            <a:r>
              <a:rPr lang="ru-RU" altLang="en-US" sz="1800" dirty="0" smtClean="0"/>
              <a:t> </a:t>
            </a:r>
            <a:r>
              <a:rPr lang="ru-RU" altLang="en-US" sz="1600" dirty="0" smtClean="0"/>
              <a:t>Все наши программы ориентированы на пробуждение разума, чтобы человек мог осознанно строить свою жизнь.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Гармоничное сочетание профессионализма и высоких качеств характера</a:t>
            </a:r>
            <a:r>
              <a:rPr lang="ru-RU" altLang="en-US" sz="1800" dirty="0" smtClean="0"/>
              <a:t>. </a:t>
            </a:r>
            <a:r>
              <a:rPr lang="ru-RU" altLang="en-US" sz="1600" dirty="0" smtClean="0"/>
              <a:t>Наше требование ко всем преподавателям программ – профессиональное мастерство и высокие личностные качества.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Экологичность. </a:t>
            </a:r>
            <a:r>
              <a:rPr lang="ru-RU" altLang="en-US" sz="1800" dirty="0" smtClean="0"/>
              <a:t> </a:t>
            </a:r>
            <a:r>
              <a:rPr lang="ru-RU" altLang="en-US" sz="1600" dirty="0" smtClean="0"/>
              <a:t>Мы используем в своей работе только экологичные   психологические методы.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Свобода выбора.</a:t>
            </a:r>
            <a:r>
              <a:rPr lang="ru-RU" altLang="en-US" sz="1800" dirty="0" smtClean="0"/>
              <a:t> </a:t>
            </a:r>
            <a:r>
              <a:rPr lang="ru-RU" altLang="en-US" sz="1600" dirty="0" smtClean="0"/>
              <a:t>Мы ценим свободу выбора каждого и не навязываем религиозные и иные догмы.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Здоровый образ жизни</a:t>
            </a:r>
            <a:r>
              <a:rPr lang="ru-RU" altLang="en-US" sz="1600" b="1" dirty="0" smtClean="0"/>
              <a:t>.</a:t>
            </a:r>
            <a:r>
              <a:rPr lang="ru-RU" altLang="en-US" sz="1600" dirty="0" smtClean="0"/>
              <a:t> Мы своим примером пропагандируем здоровый образ жизни свободный от алкоголя, табака и наркотиков.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Служение.</a:t>
            </a:r>
            <a:r>
              <a:rPr lang="ru-RU" altLang="en-US" sz="1800" dirty="0" smtClean="0"/>
              <a:t> </a:t>
            </a:r>
            <a:r>
              <a:rPr lang="ru-RU" altLang="en-US" sz="1600" dirty="0" smtClean="0"/>
              <a:t>Мы осознаем, что высшей ценностью жизни являются взаимоотношения, основанные на безусловной любви и желании служить окружающим.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altLang="en-US" sz="1800" b="1" dirty="0" smtClean="0"/>
              <a:t>Любовь.</a:t>
            </a:r>
            <a:r>
              <a:rPr lang="ru-RU" altLang="en-US" sz="1800" dirty="0" smtClean="0"/>
              <a:t> </a:t>
            </a:r>
            <a:r>
              <a:rPr lang="ru-RU" altLang="en-US" sz="1600" dirty="0" smtClean="0"/>
              <a:t>Мы хотим способствовать пробуждению в людях Божественной Любви.</a:t>
            </a:r>
            <a:endParaRPr lang="ru-RU" altLang="en-US" sz="1800" dirty="0" smtClean="0"/>
          </a:p>
          <a:p>
            <a:pPr marL="609600" indent="-609600" eaLnBrk="1" hangingPunct="1">
              <a:lnSpc>
                <a:spcPct val="80000"/>
              </a:lnSpc>
            </a:pPr>
            <a:endParaRPr lang="ru-RU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243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49" y="167640"/>
            <a:ext cx="7886700" cy="713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Методология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09010" y="1709579"/>
            <a:ext cx="5326381" cy="2296986"/>
          </a:xfrm>
        </p:spPr>
        <p:txBody>
          <a:bodyPr>
            <a:normAutofit/>
          </a:bodyPr>
          <a:lstStyle/>
          <a:p>
            <a:r>
              <a:rPr lang="ru-RU" altLang="en-US" dirty="0" smtClean="0"/>
              <a:t>Современная психология</a:t>
            </a:r>
          </a:p>
          <a:p>
            <a:r>
              <a:rPr lang="ru-RU" altLang="en-US" dirty="0"/>
              <a:t>У</a:t>
            </a:r>
            <a:r>
              <a:rPr lang="ru-RU" altLang="en-US" dirty="0" smtClean="0"/>
              <a:t>ниверсальные </a:t>
            </a:r>
            <a:r>
              <a:rPr lang="ru-RU" altLang="en-US" dirty="0"/>
              <a:t>ценности мировых </a:t>
            </a:r>
            <a:r>
              <a:rPr lang="ru-RU" altLang="en-US" dirty="0" smtClean="0"/>
              <a:t>духовных традиций</a:t>
            </a:r>
          </a:p>
          <a:p>
            <a:r>
              <a:rPr lang="ru-RU" altLang="en-US" dirty="0" smtClean="0"/>
              <a:t>Йога</a:t>
            </a:r>
            <a:endParaRPr lang="en-US" dirty="0"/>
          </a:p>
        </p:txBody>
      </p:sp>
      <p:pic>
        <p:nvPicPr>
          <p:cNvPr id="9" name="Picture 8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7" y="3172825"/>
            <a:ext cx="2967992" cy="197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universe_door-widescreen_wallpap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8" y="1103789"/>
            <a:ext cx="2953791" cy="18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61" y="1435007"/>
            <a:ext cx="8222388" cy="4351338"/>
          </a:xfrm>
        </p:spPr>
        <p:txBody>
          <a:bodyPr>
            <a:normAutofit/>
          </a:bodyPr>
          <a:lstStyle/>
          <a:p>
            <a:r>
              <a:rPr lang="ru-RU" dirty="0"/>
              <a:t>Наша главная цель - служение </a:t>
            </a:r>
            <a:r>
              <a:rPr lang="ru-RU" dirty="0" smtClean="0"/>
              <a:t>людям</a:t>
            </a:r>
          </a:p>
          <a:p>
            <a:r>
              <a:rPr lang="ru-RU" dirty="0"/>
              <a:t>Г</a:t>
            </a:r>
            <a:r>
              <a:rPr lang="ru-RU" dirty="0" smtClean="0"/>
              <a:t>армоничное </a:t>
            </a:r>
            <a:r>
              <a:rPr lang="ru-RU" dirty="0"/>
              <a:t>развитие личности, семьи и коллектива во всех основных сферах </a:t>
            </a:r>
            <a:r>
              <a:rPr lang="ru-RU" dirty="0" smtClean="0"/>
              <a:t>жизни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ru-RU" sz="2000" b="1" dirty="0" smtClean="0"/>
              <a:t>- Физической</a:t>
            </a:r>
            <a:r>
              <a:rPr lang="ru-RU" sz="2000" dirty="0" smtClean="0"/>
              <a:t> </a:t>
            </a:r>
            <a:r>
              <a:rPr lang="ru-RU" sz="2000" dirty="0"/>
              <a:t>(здоровье и процветание</a:t>
            </a:r>
            <a:r>
              <a:rPr lang="ru-RU" sz="2000" dirty="0" smtClean="0"/>
              <a:t>)</a:t>
            </a:r>
            <a:r>
              <a:rPr lang="fi-FI" sz="2000" dirty="0" smtClean="0"/>
              <a:t>.</a:t>
            </a:r>
            <a:endParaRPr lang="ru-RU" sz="20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ru-RU" sz="2000" b="1" dirty="0" smtClean="0"/>
              <a:t>- Социально-эмоциональной</a:t>
            </a:r>
            <a:r>
              <a:rPr lang="ru-RU" sz="2000" dirty="0" smtClean="0"/>
              <a:t> </a:t>
            </a:r>
            <a:r>
              <a:rPr lang="ru-RU" sz="2000" dirty="0"/>
              <a:t>(взаимоотношения, свобода от стрессов, внутренняя целостность, самореализация, любовь и сострадание</a:t>
            </a:r>
            <a:r>
              <a:rPr lang="ru-RU" sz="2000" dirty="0" smtClean="0"/>
              <a:t>)</a:t>
            </a:r>
            <a:r>
              <a:rPr lang="fi-FI" sz="2000" dirty="0" smtClean="0"/>
              <a:t>.</a:t>
            </a:r>
            <a:endParaRPr lang="ru-RU" sz="20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ru-RU" sz="2000" b="1" dirty="0" smtClean="0"/>
              <a:t>- Интеллектуальной</a:t>
            </a:r>
            <a:r>
              <a:rPr lang="ru-RU" sz="2000" dirty="0" smtClean="0"/>
              <a:t> </a:t>
            </a:r>
            <a:r>
              <a:rPr lang="ru-RU" sz="2000" dirty="0"/>
              <a:t>(развитие разума</a:t>
            </a:r>
            <a:r>
              <a:rPr lang="ru-RU" sz="2000" dirty="0" smtClean="0"/>
              <a:t>)</a:t>
            </a:r>
            <a:r>
              <a:rPr lang="fi-FI" sz="2000" dirty="0" smtClean="0"/>
              <a:t>.</a:t>
            </a:r>
            <a:endParaRPr lang="ru-RU" sz="2000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ru-RU" sz="2000" b="1" dirty="0" smtClean="0"/>
              <a:t>- Духовной</a:t>
            </a:r>
            <a:r>
              <a:rPr lang="ru-RU" sz="2000" dirty="0" smtClean="0"/>
              <a:t> </a:t>
            </a:r>
            <a:r>
              <a:rPr lang="ru-RU" sz="2000" dirty="0"/>
              <a:t>(понимание своего высшего предназначения и раскрытие духовного</a:t>
            </a:r>
            <a:r>
              <a:rPr lang="ru-RU" sz="1800" dirty="0"/>
              <a:t> </a:t>
            </a:r>
            <a:r>
              <a:rPr lang="ru-RU" sz="2000" dirty="0"/>
              <a:t>потенциала).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49" y="167640"/>
            <a:ext cx="7886700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Философия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2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3080"/>
            <a:ext cx="9144001" cy="12649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49" y="167640"/>
            <a:ext cx="7886700" cy="713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Девиз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" y="1537716"/>
            <a:ext cx="1760779" cy="3084576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59176" y="2508504"/>
            <a:ext cx="6125921" cy="14569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altLang="en-US" sz="3600" dirty="0"/>
              <a:t>Стань целостной </a:t>
            </a:r>
            <a:r>
              <a:rPr lang="ru-RU" altLang="en-US" sz="3600" dirty="0" smtClean="0"/>
              <a:t>личностью</a:t>
            </a:r>
          </a:p>
          <a:p>
            <a:pPr marL="0" indent="0">
              <a:buNone/>
            </a:pPr>
            <a:r>
              <a:rPr lang="ru-RU" altLang="en-US" sz="3600" dirty="0" smtClean="0"/>
              <a:t>и помоги </a:t>
            </a:r>
            <a:r>
              <a:rPr lang="ru-RU" altLang="en-US" sz="3600" dirty="0"/>
              <a:t>другим!</a:t>
            </a:r>
            <a:br>
              <a:rPr lang="ru-RU" alt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52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1013</Words>
  <Application>Microsoft Office PowerPoint</Application>
  <PresentationFormat>On-screen Show (4:3)</PresentationFormat>
  <Paragraphs>117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Добро пожаловать в Клуб  «Наука жизни» г. Хельсинки</vt:lpstr>
      <vt:lpstr>Сегодня поговорим</vt:lpstr>
      <vt:lpstr>О проекте «Психология 3000»</vt:lpstr>
      <vt:lpstr>PowerPoint Presentation</vt:lpstr>
      <vt:lpstr>PowerPoint Presentation</vt:lpstr>
      <vt:lpstr>PowerPoint Presentation</vt:lpstr>
      <vt:lpstr>Методология</vt:lpstr>
      <vt:lpstr>PowerPoint Presentation</vt:lpstr>
      <vt:lpstr>Девиз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2016-04-03T12:30:44Z</dcterms:created>
  <dcterms:modified xsi:type="dcterms:W3CDTF">2016-04-03T18:42:28Z</dcterms:modified>
</cp:coreProperties>
</file>